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076" autoAdjust="0"/>
  </p:normalViewPr>
  <p:slideViewPr>
    <p:cSldViewPr>
      <p:cViewPr varScale="1">
        <p:scale>
          <a:sx n="50" d="100"/>
          <a:sy n="50" d="100"/>
        </p:scale>
        <p:origin x="874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523775" y="438290"/>
            <a:ext cx="1428775" cy="1174633"/>
          </a:xfrm>
          <a:custGeom>
            <a:avLst/>
            <a:gdLst/>
            <a:ahLst/>
            <a:cxnLst/>
            <a:rect l="l" t="t" r="r" b="b"/>
            <a:pathLst>
              <a:path w="1428775" h="1174633">
                <a:moveTo>
                  <a:pt x="0" y="0"/>
                </a:moveTo>
                <a:lnTo>
                  <a:pt x="1428774" y="0"/>
                </a:lnTo>
                <a:lnTo>
                  <a:pt x="1428774" y="1174632"/>
                </a:lnTo>
                <a:lnTo>
                  <a:pt x="0" y="11746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017758" y="605960"/>
            <a:ext cx="2408635" cy="823451"/>
          </a:xfrm>
          <a:custGeom>
            <a:avLst/>
            <a:gdLst/>
            <a:ahLst/>
            <a:cxnLst/>
            <a:rect l="l" t="t" r="r" b="b"/>
            <a:pathLst>
              <a:path w="2408635" h="823451">
                <a:moveTo>
                  <a:pt x="0" y="0"/>
                </a:moveTo>
                <a:lnTo>
                  <a:pt x="2408635" y="0"/>
                </a:lnTo>
                <a:lnTo>
                  <a:pt x="2408635" y="823451"/>
                </a:lnTo>
                <a:lnTo>
                  <a:pt x="0" y="8234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72" t="-8977" r="-1315" b="-1090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790122" y="5950558"/>
            <a:ext cx="13289219" cy="900205"/>
          </a:xfrm>
          <a:custGeom>
            <a:avLst/>
            <a:gdLst/>
            <a:ahLst/>
            <a:cxnLst/>
            <a:rect l="l" t="t" r="r" b="b"/>
            <a:pathLst>
              <a:path w="13289219" h="900205">
                <a:moveTo>
                  <a:pt x="0" y="0"/>
                </a:moveTo>
                <a:lnTo>
                  <a:pt x="13289220" y="0"/>
                </a:lnTo>
                <a:lnTo>
                  <a:pt x="13289220" y="900205"/>
                </a:lnTo>
                <a:lnTo>
                  <a:pt x="0" y="9002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316" t="-21212" r="-6178" b="-7424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50372" y="6850763"/>
            <a:ext cx="11568721" cy="496525"/>
          </a:xfrm>
          <a:custGeom>
            <a:avLst/>
            <a:gdLst/>
            <a:ahLst/>
            <a:cxnLst/>
            <a:rect l="l" t="t" r="r" b="b"/>
            <a:pathLst>
              <a:path w="11568721" h="496525">
                <a:moveTo>
                  <a:pt x="0" y="0"/>
                </a:moveTo>
                <a:lnTo>
                  <a:pt x="11568721" y="0"/>
                </a:lnTo>
                <a:lnTo>
                  <a:pt x="11568721" y="496525"/>
                </a:lnTo>
                <a:lnTo>
                  <a:pt x="0" y="4965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76680"/>
            </a:stretch>
          </a:blipFill>
        </p:spPr>
      </p:sp>
      <p:pic>
        <p:nvPicPr>
          <p:cNvPr id="8" name="Picture 7" descr="A logo of a urology society of pune&#10;&#10;Description automatically generated">
            <a:extLst>
              <a:ext uri="{FF2B5EF4-FFF2-40B4-BE49-F238E27FC236}">
                <a16:creationId xmlns:a16="http://schemas.microsoft.com/office/drawing/2014/main" id="{75F62DE7-D93F-418F-10BC-761EF04B82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0668" y="492783"/>
            <a:ext cx="114300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2389" y="208663"/>
            <a:ext cx="17859101" cy="9821567"/>
            <a:chOff x="0" y="0"/>
            <a:chExt cx="4703632" cy="25867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03632" cy="2586750"/>
            </a:xfrm>
            <a:custGeom>
              <a:avLst/>
              <a:gdLst/>
              <a:ahLst/>
              <a:cxnLst/>
              <a:rect l="l" t="t" r="r" b="b"/>
              <a:pathLst>
                <a:path w="4703632" h="2586750">
                  <a:moveTo>
                    <a:pt x="22108" y="0"/>
                  </a:moveTo>
                  <a:lnTo>
                    <a:pt x="4681523" y="0"/>
                  </a:lnTo>
                  <a:cubicBezTo>
                    <a:pt x="4693733" y="0"/>
                    <a:pt x="4703632" y="9898"/>
                    <a:pt x="4703632" y="22108"/>
                  </a:cubicBezTo>
                  <a:lnTo>
                    <a:pt x="4703632" y="2564642"/>
                  </a:lnTo>
                  <a:cubicBezTo>
                    <a:pt x="4703632" y="2576852"/>
                    <a:pt x="4693733" y="2586750"/>
                    <a:pt x="4681523" y="2586750"/>
                  </a:cubicBezTo>
                  <a:lnTo>
                    <a:pt x="22108" y="2586750"/>
                  </a:lnTo>
                  <a:cubicBezTo>
                    <a:pt x="9898" y="2586750"/>
                    <a:pt x="0" y="2576852"/>
                    <a:pt x="0" y="2564642"/>
                  </a:cubicBezTo>
                  <a:lnTo>
                    <a:pt x="0" y="22108"/>
                  </a:lnTo>
                  <a:cubicBezTo>
                    <a:pt x="0" y="9898"/>
                    <a:pt x="9898" y="0"/>
                    <a:pt x="22108" y="0"/>
                  </a:cubicBezTo>
                  <a:close/>
                </a:path>
              </a:pathLst>
            </a:custGeom>
            <a:solidFill>
              <a:srgbClr val="FDFDFC"/>
            </a:solidFill>
            <a:ln w="38100" cap="rnd">
              <a:solidFill>
                <a:srgbClr val="E5A22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4703632" cy="2586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18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57200" y="8496300"/>
            <a:ext cx="2291364" cy="1282587"/>
          </a:xfrm>
          <a:custGeom>
            <a:avLst/>
            <a:gdLst/>
            <a:ahLst/>
            <a:cxnLst/>
            <a:rect l="l" t="t" r="r" b="b"/>
            <a:pathLst>
              <a:path w="3967764" h="2220949">
                <a:moveTo>
                  <a:pt x="0" y="0"/>
                </a:moveTo>
                <a:lnTo>
                  <a:pt x="3967764" y="0"/>
                </a:lnTo>
                <a:lnTo>
                  <a:pt x="3967764" y="2220949"/>
                </a:lnTo>
                <a:lnTo>
                  <a:pt x="0" y="22209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4" name="Group 6">
            <a:extLst>
              <a:ext uri="{FF2B5EF4-FFF2-40B4-BE49-F238E27FC236}">
                <a16:creationId xmlns:a16="http://schemas.microsoft.com/office/drawing/2014/main" id="{BC46386D-E843-ED51-1A86-9221DADE11EE}"/>
              </a:ext>
            </a:extLst>
          </p:cNvPr>
          <p:cNvGrpSpPr/>
          <p:nvPr/>
        </p:nvGrpSpPr>
        <p:grpSpPr>
          <a:xfrm>
            <a:off x="13913358" y="8953500"/>
            <a:ext cx="3962400" cy="914399"/>
            <a:chOff x="0" y="0"/>
            <a:chExt cx="1436442" cy="33226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473CA8B3-456D-11AB-0192-12705C97C818}"/>
                </a:ext>
              </a:extLst>
            </p:cNvPr>
            <p:cNvSpPr/>
            <p:nvPr/>
          </p:nvSpPr>
          <p:spPr>
            <a:xfrm>
              <a:off x="0" y="0"/>
              <a:ext cx="1436442" cy="332263"/>
            </a:xfrm>
            <a:custGeom>
              <a:avLst/>
              <a:gdLst/>
              <a:ahLst/>
              <a:cxnLst/>
              <a:rect l="l" t="t" r="r" b="b"/>
              <a:pathLst>
                <a:path w="1436442" h="332263">
                  <a:moveTo>
                    <a:pt x="40599" y="0"/>
                  </a:moveTo>
                  <a:lnTo>
                    <a:pt x="1395843" y="0"/>
                  </a:lnTo>
                  <a:cubicBezTo>
                    <a:pt x="1406610" y="0"/>
                    <a:pt x="1416937" y="4277"/>
                    <a:pt x="1424551" y="11891"/>
                  </a:cubicBezTo>
                  <a:cubicBezTo>
                    <a:pt x="1432164" y="19505"/>
                    <a:pt x="1436442" y="29831"/>
                    <a:pt x="1436442" y="40599"/>
                  </a:cubicBezTo>
                  <a:lnTo>
                    <a:pt x="1436442" y="291664"/>
                  </a:lnTo>
                  <a:cubicBezTo>
                    <a:pt x="1436442" y="314086"/>
                    <a:pt x="1418265" y="332263"/>
                    <a:pt x="1395843" y="332263"/>
                  </a:cubicBezTo>
                  <a:lnTo>
                    <a:pt x="40599" y="332263"/>
                  </a:lnTo>
                  <a:cubicBezTo>
                    <a:pt x="29831" y="332263"/>
                    <a:pt x="19505" y="327986"/>
                    <a:pt x="11891" y="320372"/>
                  </a:cubicBezTo>
                  <a:cubicBezTo>
                    <a:pt x="4277" y="312758"/>
                    <a:pt x="0" y="302432"/>
                    <a:pt x="0" y="291664"/>
                  </a:cubicBezTo>
                  <a:lnTo>
                    <a:pt x="0" y="40599"/>
                  </a:lnTo>
                  <a:cubicBezTo>
                    <a:pt x="0" y="18177"/>
                    <a:pt x="18177" y="0"/>
                    <a:pt x="40599" y="0"/>
                  </a:cubicBezTo>
                  <a:close/>
                </a:path>
              </a:pathLst>
            </a:custGeom>
            <a:solidFill>
              <a:srgbClr val="010101"/>
            </a:solidFill>
          </p:spPr>
        </p:sp>
        <p:sp>
          <p:nvSpPr>
            <p:cNvPr id="16" name="TextBox 8">
              <a:extLst>
                <a:ext uri="{FF2B5EF4-FFF2-40B4-BE49-F238E27FC236}">
                  <a16:creationId xmlns:a16="http://schemas.microsoft.com/office/drawing/2014/main" id="{F8A6E041-57E0-E372-4063-12FE49D26251}"/>
                </a:ext>
              </a:extLst>
            </p:cNvPr>
            <p:cNvSpPr txBox="1"/>
            <p:nvPr/>
          </p:nvSpPr>
          <p:spPr>
            <a:xfrm>
              <a:off x="0" y="0"/>
              <a:ext cx="1436442" cy="332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18"/>
                </a:lnSpc>
              </a:pPr>
              <a:endParaRPr/>
            </a:p>
          </p:txBody>
        </p:sp>
      </p:grpSp>
      <p:sp>
        <p:nvSpPr>
          <p:cNvPr id="17" name="Freeform 11">
            <a:extLst>
              <a:ext uri="{FF2B5EF4-FFF2-40B4-BE49-F238E27FC236}">
                <a16:creationId xmlns:a16="http://schemas.microsoft.com/office/drawing/2014/main" id="{6691D3A7-A1E3-A7F1-C3A2-F776E7C809C1}"/>
              </a:ext>
            </a:extLst>
          </p:cNvPr>
          <p:cNvSpPr/>
          <p:nvPr/>
        </p:nvSpPr>
        <p:spPr>
          <a:xfrm>
            <a:off x="15023495" y="8976324"/>
            <a:ext cx="985473" cy="810183"/>
          </a:xfrm>
          <a:custGeom>
            <a:avLst/>
            <a:gdLst/>
            <a:ahLst/>
            <a:cxnLst/>
            <a:rect l="l" t="t" r="r" b="b"/>
            <a:pathLst>
              <a:path w="1402368" h="1152923">
                <a:moveTo>
                  <a:pt x="0" y="0"/>
                </a:moveTo>
                <a:lnTo>
                  <a:pt x="1402368" y="0"/>
                </a:lnTo>
                <a:lnTo>
                  <a:pt x="1402368" y="1152923"/>
                </a:lnTo>
                <a:lnTo>
                  <a:pt x="0" y="1152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F4AABB8F-EABF-8062-46EF-3494DCDB5644}"/>
              </a:ext>
            </a:extLst>
          </p:cNvPr>
          <p:cNvSpPr/>
          <p:nvPr/>
        </p:nvSpPr>
        <p:spPr>
          <a:xfrm>
            <a:off x="16195682" y="9182100"/>
            <a:ext cx="1493362" cy="510543"/>
          </a:xfrm>
          <a:custGeom>
            <a:avLst/>
            <a:gdLst/>
            <a:ahLst/>
            <a:cxnLst/>
            <a:rect l="l" t="t" r="r" b="b"/>
            <a:pathLst>
              <a:path w="2364117" h="808232">
                <a:moveTo>
                  <a:pt x="0" y="0"/>
                </a:moveTo>
                <a:lnTo>
                  <a:pt x="2364118" y="0"/>
                </a:lnTo>
                <a:lnTo>
                  <a:pt x="2364118" y="808232"/>
                </a:lnTo>
                <a:lnTo>
                  <a:pt x="0" y="8082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72" t="-8977" r="-1315" b="-10900"/>
            </a:stretch>
          </a:blipFill>
        </p:spPr>
      </p:sp>
      <p:pic>
        <p:nvPicPr>
          <p:cNvPr id="19" name="Picture 18" descr="A logo of a urology society of pune&#10;&#10;Description automatically generated">
            <a:extLst>
              <a:ext uri="{FF2B5EF4-FFF2-40B4-BE49-F238E27FC236}">
                <a16:creationId xmlns:a16="http://schemas.microsoft.com/office/drawing/2014/main" id="{EFBD074A-2C3F-CC21-1C4C-0916082C36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4603" y="9029700"/>
            <a:ext cx="772178" cy="77217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2389" y="208663"/>
            <a:ext cx="17859101" cy="9821567"/>
            <a:chOff x="0" y="0"/>
            <a:chExt cx="4703632" cy="25867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03632" cy="2586750"/>
            </a:xfrm>
            <a:custGeom>
              <a:avLst/>
              <a:gdLst/>
              <a:ahLst/>
              <a:cxnLst/>
              <a:rect l="l" t="t" r="r" b="b"/>
              <a:pathLst>
                <a:path w="4703632" h="2586750">
                  <a:moveTo>
                    <a:pt x="22108" y="0"/>
                  </a:moveTo>
                  <a:lnTo>
                    <a:pt x="4681523" y="0"/>
                  </a:lnTo>
                  <a:cubicBezTo>
                    <a:pt x="4693733" y="0"/>
                    <a:pt x="4703632" y="9898"/>
                    <a:pt x="4703632" y="22108"/>
                  </a:cubicBezTo>
                  <a:lnTo>
                    <a:pt x="4703632" y="2564642"/>
                  </a:lnTo>
                  <a:cubicBezTo>
                    <a:pt x="4703632" y="2576852"/>
                    <a:pt x="4693733" y="2586750"/>
                    <a:pt x="4681523" y="2586750"/>
                  </a:cubicBezTo>
                  <a:lnTo>
                    <a:pt x="22108" y="2586750"/>
                  </a:lnTo>
                  <a:cubicBezTo>
                    <a:pt x="9898" y="2586750"/>
                    <a:pt x="0" y="2576852"/>
                    <a:pt x="0" y="2564642"/>
                  </a:cubicBezTo>
                  <a:lnTo>
                    <a:pt x="0" y="22108"/>
                  </a:lnTo>
                  <a:cubicBezTo>
                    <a:pt x="0" y="9898"/>
                    <a:pt x="9898" y="0"/>
                    <a:pt x="22108" y="0"/>
                  </a:cubicBezTo>
                  <a:close/>
                </a:path>
              </a:pathLst>
            </a:custGeom>
            <a:solidFill>
              <a:srgbClr val="FDFDFC"/>
            </a:solidFill>
            <a:ln w="38100" cap="rnd">
              <a:solidFill>
                <a:srgbClr val="E5A220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4703632" cy="2586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18"/>
                </a:lnSpc>
              </a:pPr>
              <a:endParaRPr/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5355EBBC-C81C-EF9A-47F2-20FC4A3A82A3}"/>
              </a:ext>
            </a:extLst>
          </p:cNvPr>
          <p:cNvGrpSpPr/>
          <p:nvPr/>
        </p:nvGrpSpPr>
        <p:grpSpPr>
          <a:xfrm>
            <a:off x="13913358" y="8953500"/>
            <a:ext cx="3962400" cy="914399"/>
            <a:chOff x="0" y="0"/>
            <a:chExt cx="1436442" cy="33226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40CA7FA2-E800-A03E-8B54-DE4D62AC0D64}"/>
                </a:ext>
              </a:extLst>
            </p:cNvPr>
            <p:cNvSpPr/>
            <p:nvPr/>
          </p:nvSpPr>
          <p:spPr>
            <a:xfrm>
              <a:off x="0" y="0"/>
              <a:ext cx="1436442" cy="332263"/>
            </a:xfrm>
            <a:custGeom>
              <a:avLst/>
              <a:gdLst/>
              <a:ahLst/>
              <a:cxnLst/>
              <a:rect l="l" t="t" r="r" b="b"/>
              <a:pathLst>
                <a:path w="1436442" h="332263">
                  <a:moveTo>
                    <a:pt x="40599" y="0"/>
                  </a:moveTo>
                  <a:lnTo>
                    <a:pt x="1395843" y="0"/>
                  </a:lnTo>
                  <a:cubicBezTo>
                    <a:pt x="1406610" y="0"/>
                    <a:pt x="1416937" y="4277"/>
                    <a:pt x="1424551" y="11891"/>
                  </a:cubicBezTo>
                  <a:cubicBezTo>
                    <a:pt x="1432164" y="19505"/>
                    <a:pt x="1436442" y="29831"/>
                    <a:pt x="1436442" y="40599"/>
                  </a:cubicBezTo>
                  <a:lnTo>
                    <a:pt x="1436442" y="291664"/>
                  </a:lnTo>
                  <a:cubicBezTo>
                    <a:pt x="1436442" y="314086"/>
                    <a:pt x="1418265" y="332263"/>
                    <a:pt x="1395843" y="332263"/>
                  </a:cubicBezTo>
                  <a:lnTo>
                    <a:pt x="40599" y="332263"/>
                  </a:lnTo>
                  <a:cubicBezTo>
                    <a:pt x="29831" y="332263"/>
                    <a:pt x="19505" y="327986"/>
                    <a:pt x="11891" y="320372"/>
                  </a:cubicBezTo>
                  <a:cubicBezTo>
                    <a:pt x="4277" y="312758"/>
                    <a:pt x="0" y="302432"/>
                    <a:pt x="0" y="291664"/>
                  </a:cubicBezTo>
                  <a:lnTo>
                    <a:pt x="0" y="40599"/>
                  </a:lnTo>
                  <a:cubicBezTo>
                    <a:pt x="0" y="18177"/>
                    <a:pt x="18177" y="0"/>
                    <a:pt x="40599" y="0"/>
                  </a:cubicBezTo>
                  <a:close/>
                </a:path>
              </a:pathLst>
            </a:custGeom>
            <a:solidFill>
              <a:srgbClr val="010101"/>
            </a:solidFill>
          </p:spPr>
        </p:sp>
        <p:sp>
          <p:nvSpPr>
            <p:cNvPr id="16" name="TextBox 8">
              <a:extLst>
                <a:ext uri="{FF2B5EF4-FFF2-40B4-BE49-F238E27FC236}">
                  <a16:creationId xmlns:a16="http://schemas.microsoft.com/office/drawing/2014/main" id="{D07407FF-F2E3-1A90-A811-00CE3D40F600}"/>
                </a:ext>
              </a:extLst>
            </p:cNvPr>
            <p:cNvSpPr txBox="1"/>
            <p:nvPr/>
          </p:nvSpPr>
          <p:spPr>
            <a:xfrm>
              <a:off x="0" y="0"/>
              <a:ext cx="1436442" cy="332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18"/>
                </a:lnSpc>
              </a:pPr>
              <a:endParaRPr/>
            </a:p>
          </p:txBody>
        </p:sp>
      </p:grpSp>
      <p:sp>
        <p:nvSpPr>
          <p:cNvPr id="18" name="Freeform 10">
            <a:extLst>
              <a:ext uri="{FF2B5EF4-FFF2-40B4-BE49-F238E27FC236}">
                <a16:creationId xmlns:a16="http://schemas.microsoft.com/office/drawing/2014/main" id="{4C4F1209-11D9-34BC-E87F-81213B5FE7A8}"/>
              </a:ext>
            </a:extLst>
          </p:cNvPr>
          <p:cNvSpPr/>
          <p:nvPr/>
        </p:nvSpPr>
        <p:spPr>
          <a:xfrm>
            <a:off x="457200" y="8496300"/>
            <a:ext cx="2291364" cy="1282587"/>
          </a:xfrm>
          <a:custGeom>
            <a:avLst/>
            <a:gdLst/>
            <a:ahLst/>
            <a:cxnLst/>
            <a:rect l="l" t="t" r="r" b="b"/>
            <a:pathLst>
              <a:path w="3967764" h="2220949">
                <a:moveTo>
                  <a:pt x="0" y="0"/>
                </a:moveTo>
                <a:lnTo>
                  <a:pt x="3967764" y="0"/>
                </a:lnTo>
                <a:lnTo>
                  <a:pt x="3967764" y="2220949"/>
                </a:lnTo>
                <a:lnTo>
                  <a:pt x="0" y="22209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39BFD518-2540-6333-581E-5F8F8FFC6E83}"/>
              </a:ext>
            </a:extLst>
          </p:cNvPr>
          <p:cNvSpPr/>
          <p:nvPr/>
        </p:nvSpPr>
        <p:spPr>
          <a:xfrm>
            <a:off x="15023495" y="8976324"/>
            <a:ext cx="985473" cy="810183"/>
          </a:xfrm>
          <a:custGeom>
            <a:avLst/>
            <a:gdLst/>
            <a:ahLst/>
            <a:cxnLst/>
            <a:rect l="l" t="t" r="r" b="b"/>
            <a:pathLst>
              <a:path w="1402368" h="1152923">
                <a:moveTo>
                  <a:pt x="0" y="0"/>
                </a:moveTo>
                <a:lnTo>
                  <a:pt x="1402368" y="0"/>
                </a:lnTo>
                <a:lnTo>
                  <a:pt x="1402368" y="1152923"/>
                </a:lnTo>
                <a:lnTo>
                  <a:pt x="0" y="1152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25824AEF-FCDF-D8A4-BD7C-E58920578020}"/>
              </a:ext>
            </a:extLst>
          </p:cNvPr>
          <p:cNvSpPr/>
          <p:nvPr/>
        </p:nvSpPr>
        <p:spPr>
          <a:xfrm>
            <a:off x="16195682" y="9182100"/>
            <a:ext cx="1493362" cy="510543"/>
          </a:xfrm>
          <a:custGeom>
            <a:avLst/>
            <a:gdLst/>
            <a:ahLst/>
            <a:cxnLst/>
            <a:rect l="l" t="t" r="r" b="b"/>
            <a:pathLst>
              <a:path w="2364117" h="808232">
                <a:moveTo>
                  <a:pt x="0" y="0"/>
                </a:moveTo>
                <a:lnTo>
                  <a:pt x="2364118" y="0"/>
                </a:lnTo>
                <a:lnTo>
                  <a:pt x="2364118" y="808232"/>
                </a:lnTo>
                <a:lnTo>
                  <a:pt x="0" y="8082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72" t="-8977" r="-1315" b="-10900"/>
            </a:stretch>
          </a:blipFill>
        </p:spPr>
      </p:sp>
      <p:pic>
        <p:nvPicPr>
          <p:cNvPr id="7" name="Picture 6" descr="A logo of a urology society of pune&#10;&#10;Description automatically generated">
            <a:extLst>
              <a:ext uri="{FF2B5EF4-FFF2-40B4-BE49-F238E27FC236}">
                <a16:creationId xmlns:a16="http://schemas.microsoft.com/office/drawing/2014/main" id="{40D156B4-2A19-D20D-F102-C3D00AAF28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4603" y="9029700"/>
            <a:ext cx="772178" cy="7721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VENUE</dc:title>
  <dc:creator>Admin</dc:creator>
  <cp:lastModifiedBy>Admin</cp:lastModifiedBy>
  <cp:revision>4</cp:revision>
  <dcterms:created xsi:type="dcterms:W3CDTF">2006-08-16T00:00:00Z</dcterms:created>
  <dcterms:modified xsi:type="dcterms:W3CDTF">2026-08-17T08:58:44Z</dcterms:modified>
  <dc:identifier>DAHSJqBjEZc</dc:identifier>
</cp:coreProperties>
</file>